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5" r:id="rId4"/>
    <p:sldId id="276" r:id="rId5"/>
    <p:sldId id="266" r:id="rId6"/>
    <p:sldId id="267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452F-62B6-4D48-AFE9-551220FA8046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3352800"/>
            <a:ext cx="8763000" cy="2971800"/>
          </a:xfr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D”PZi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MwYZ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K¬v‡m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mevB‡K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¯^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vMZg</a:t>
            </a:r>
            <a:endParaRPr lang="en-US" sz="72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836474"/>
            <a:ext cx="8839200" cy="17543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K¨v›Ub‡g›U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cvewjK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¯‹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zj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K‡jR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gv‡gbkvnx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15364" name="Picture 3" descr="F:\Presentation\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667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   PRESENTATION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                        ON     </a:t>
            </a:r>
            <a:br>
              <a:rPr lang="en-US" sz="4000" dirty="0" smtClean="0"/>
            </a:br>
            <a:r>
              <a:rPr lang="en-US" sz="4000" dirty="0" smtClean="0"/>
              <a:t>             </a:t>
            </a:r>
            <a:r>
              <a:rPr lang="en-US" sz="4000" dirty="0" smtClean="0"/>
              <a:t>Binomial Theorem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Prepared by,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Sohel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Lecturer , Mathematics</a:t>
            </a:r>
            <a:endParaRPr lang="en-US" sz="40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cixÿv-01</a:t>
            </a: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mgq-30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            c~Y©gvb-20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33524"/>
            <a:ext cx="8534400" cy="509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cixÿv-01</a:t>
            </a:r>
          </a:p>
          <a:p>
            <a:pPr algn="ctr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mgq-30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            c~Y©gvb-20</a:t>
            </a:r>
          </a:p>
          <a:p>
            <a:pPr algn="ctr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  <a:p>
            <a:endParaRPr lang="en-US" sz="2800" dirty="0" smtClean="0">
              <a:latin typeface="SutonnyMJ" pitchFamily="2" charset="0"/>
              <a:cs typeface="Times New Roman" pitchFamily="18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(24,25)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(3,16,17,20,30)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700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4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38400" cy="259167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76800" y="4572000"/>
            <a:ext cx="3429000" cy="16319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solidFill>
                  <a:srgbClr val="78D6EA"/>
                </a:solidFill>
                <a:latin typeface="SutonnyMJ" pitchFamily="2" charset="0"/>
              </a:rPr>
              <a:t>‡mv‡nj wgqv  </a:t>
            </a:r>
            <a:r>
              <a:rPr lang="bn-BD" sz="2800">
                <a:solidFill>
                  <a:srgbClr val="78D6EA"/>
                </a:solidFill>
                <a:latin typeface="NikoshBAN"/>
                <a:ea typeface="NikoshBAN"/>
                <a:cs typeface="NikoshBAN"/>
              </a:rPr>
              <a:t> </a:t>
            </a:r>
            <a:br>
              <a:rPr lang="bn-BD" sz="2800">
                <a:solidFill>
                  <a:srgbClr val="78D6EA"/>
                </a:solidFill>
                <a:latin typeface="NikoshBAN"/>
                <a:ea typeface="NikoshBAN"/>
                <a:cs typeface="NikoshBAN"/>
              </a:rPr>
            </a:br>
            <a:r>
              <a:rPr lang="en-US" sz="2400">
                <a:solidFill>
                  <a:srgbClr val="7030A0"/>
                </a:solidFill>
                <a:latin typeface="SutonnyMJ" pitchFamily="2" charset="0"/>
                <a:ea typeface="NikoshBAN"/>
                <a:cs typeface="NikoshBAN"/>
              </a:rPr>
              <a:t>cÖfvlK, MwYZ</a:t>
            </a:r>
          </a:p>
          <a:p>
            <a:pPr algn="r"/>
            <a:r>
              <a:rPr lang="en-US" sz="2400">
                <a:solidFill>
                  <a:srgbClr val="7030A0"/>
                </a:solidFill>
                <a:latin typeface="SutonnyMJ" pitchFamily="2" charset="0"/>
              </a:rPr>
              <a:t>K¨v›Ub‡g›U cvewjK ¯‹zj I K‡jR ‡gv‡gbkvnx</a:t>
            </a:r>
            <a:endParaRPr lang="en-US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                         PRESENTATION                           ON                   Binomial Theorem         Prepared by,                Sohel Miah                  Lecturer , Mathematics</vt:lpstr>
      <vt:lpstr>Slide 3</vt:lpstr>
      <vt:lpstr>Slide 4</vt:lpstr>
      <vt:lpstr>cvV g~j¨vqb</vt:lpstr>
      <vt:lpstr>evwoi KvR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wÎ‡KvYwgwZi m~Î</dc:title>
  <dc:creator>LAB</dc:creator>
  <cp:lastModifiedBy>Lotus Computer</cp:lastModifiedBy>
  <cp:revision>73</cp:revision>
  <dcterms:created xsi:type="dcterms:W3CDTF">2015-08-21T02:59:40Z</dcterms:created>
  <dcterms:modified xsi:type="dcterms:W3CDTF">2016-11-19T03:15:14Z</dcterms:modified>
</cp:coreProperties>
</file>